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73" autoAdjust="0"/>
  </p:normalViewPr>
  <p:slideViewPr>
    <p:cSldViewPr snapToGrid="0">
      <p:cViewPr>
        <p:scale>
          <a:sx n="119" d="100"/>
          <a:sy n="119" d="100"/>
        </p:scale>
        <p:origin x="-1404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A07E-0486-40F7-8F28-2D30BBB77E59}" type="datetimeFigureOut">
              <a:rPr lang="cs-CZ" smtClean="0"/>
              <a:t>4.8.2014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0EE0-90B6-4400-8E74-5BFB1715B1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4698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A07E-0486-40F7-8F28-2D30BBB77E59}" type="datetimeFigureOut">
              <a:rPr lang="cs-CZ" smtClean="0"/>
              <a:t>4.8.2014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0EE0-90B6-4400-8E74-5BFB1715B1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937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A07E-0486-40F7-8F28-2D30BBB77E59}" type="datetimeFigureOut">
              <a:rPr lang="cs-CZ" smtClean="0"/>
              <a:t>4.8.2014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0EE0-90B6-4400-8E74-5BFB1715B1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1621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A07E-0486-40F7-8F28-2D30BBB77E59}" type="datetimeFigureOut">
              <a:rPr lang="cs-CZ" smtClean="0"/>
              <a:t>4.8.2014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0EE0-90B6-4400-8E74-5BFB1715B1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0766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A07E-0486-40F7-8F28-2D30BBB77E59}" type="datetimeFigureOut">
              <a:rPr lang="cs-CZ" smtClean="0"/>
              <a:t>4.8.2014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0EE0-90B6-4400-8E74-5BFB1715B1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0477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A07E-0486-40F7-8F28-2D30BBB77E59}" type="datetimeFigureOut">
              <a:rPr lang="cs-CZ" smtClean="0"/>
              <a:t>4.8.2014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0EE0-90B6-4400-8E74-5BFB1715B1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1298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A07E-0486-40F7-8F28-2D30BBB77E59}" type="datetimeFigureOut">
              <a:rPr lang="cs-CZ" smtClean="0"/>
              <a:t>4.8.2014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0EE0-90B6-4400-8E74-5BFB1715B1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643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A07E-0486-40F7-8F28-2D30BBB77E59}" type="datetimeFigureOut">
              <a:rPr lang="cs-CZ" smtClean="0"/>
              <a:t>4.8.2014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0EE0-90B6-4400-8E74-5BFB1715B1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41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A07E-0486-40F7-8F28-2D30BBB77E59}" type="datetimeFigureOut">
              <a:rPr lang="cs-CZ" smtClean="0"/>
              <a:t>4.8.2014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0EE0-90B6-4400-8E74-5BFB1715B1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2776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A07E-0486-40F7-8F28-2D30BBB77E59}" type="datetimeFigureOut">
              <a:rPr lang="cs-CZ" smtClean="0"/>
              <a:t>4.8.2014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0EE0-90B6-4400-8E74-5BFB1715B1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9434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A07E-0486-40F7-8F28-2D30BBB77E59}" type="datetimeFigureOut">
              <a:rPr lang="cs-CZ" smtClean="0"/>
              <a:t>4.8.2014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0EE0-90B6-4400-8E74-5BFB1715B1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7974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DA07E-0486-40F7-8F28-2D30BBB77E59}" type="datetimeFigureOut">
              <a:rPr lang="cs-CZ" smtClean="0"/>
              <a:t>4.8.2014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C0EE0-90B6-4400-8E74-5BFB1715B1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2573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78" y="0"/>
            <a:ext cx="9152878" cy="68580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94678" y="764705"/>
            <a:ext cx="7772400" cy="864096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BAŠKO POLJE 2014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89356" y="4941168"/>
            <a:ext cx="6400800" cy="838944"/>
          </a:xfrm>
        </p:spPr>
        <p:txBody>
          <a:bodyPr/>
          <a:lstStyle/>
          <a:p>
            <a:r>
              <a:rPr lang="cs-CZ" b="1" dirty="0" smtClean="0">
                <a:solidFill>
                  <a:srgbClr val="00B0F0"/>
                </a:solidFill>
              </a:rPr>
              <a:t>DĚTSKÝ DOMOV ČTYŘLÍSTEK, PLANÁ</a:t>
            </a:r>
            <a:endParaRPr lang="cs-CZ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31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Cesta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340768"/>
            <a:ext cx="3129765" cy="338437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689648"/>
            <a:ext cx="5220072" cy="2936291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2828592" cy="3417243"/>
          </a:xfrm>
        </p:spPr>
      </p:pic>
    </p:spTree>
    <p:extLst>
      <p:ext uri="{BB962C8B-B14F-4D97-AF65-F5344CB8AC3E}">
        <p14:creationId xmlns:p14="http://schemas.microsoft.com/office/powerpoint/2010/main" val="394700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Baška Voda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84984"/>
            <a:ext cx="4475989" cy="335699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908720"/>
            <a:ext cx="5148064" cy="386104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3611893" cy="2708920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792168"/>
            <a:ext cx="4076270" cy="3057203"/>
          </a:xfrm>
        </p:spPr>
      </p:pic>
    </p:spTree>
    <p:extLst>
      <p:ext uri="{BB962C8B-B14F-4D97-AF65-F5344CB8AC3E}">
        <p14:creationId xmlns:p14="http://schemas.microsoft.com/office/powerpoint/2010/main" val="117555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Výlet lodí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8838">
            <a:off x="4911358" y="944433"/>
            <a:ext cx="3899926" cy="292494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18" y="3717032"/>
            <a:ext cx="7174762" cy="2778957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111">
            <a:off x="287041" y="3721924"/>
            <a:ext cx="3692228" cy="276917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05955"/>
            <a:ext cx="5947932" cy="311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1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Makarská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3"/>
            <a:ext cx="2212344" cy="393305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556792"/>
            <a:ext cx="5244074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5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Koupání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11" y="4956047"/>
            <a:ext cx="2444089" cy="190195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19" y="0"/>
            <a:ext cx="2603781" cy="195283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784" cy="190426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329" y="4953736"/>
            <a:ext cx="2530136" cy="189760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736"/>
            <a:ext cx="2539018" cy="190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4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Za úžasný pobyt u moře děkují děti z DD Čtyřlístek, Planá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37" y="1600200"/>
            <a:ext cx="8597530" cy="4836111"/>
          </a:xfrm>
        </p:spPr>
      </p:pic>
      <p:pic>
        <p:nvPicPr>
          <p:cNvPr id="1026" name="Picture 2" descr="C:\Program Files\Microsoft Office\MEDIA\CAGCAT10\j0230876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884" y="4332304"/>
            <a:ext cx="2037970" cy="205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98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27</Words>
  <Application>Microsoft Office PowerPoint</Application>
  <PresentationFormat>Předvádění na obrazovce (4:3)</PresentationFormat>
  <Paragraphs>8</Paragraphs>
  <Slides>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8" baseType="lpstr">
      <vt:lpstr>Motiv systému Office</vt:lpstr>
      <vt:lpstr>BAŠKO POLJE 2014</vt:lpstr>
      <vt:lpstr>Cesta </vt:lpstr>
      <vt:lpstr>Baška Voda </vt:lpstr>
      <vt:lpstr>Výlet lodí </vt:lpstr>
      <vt:lpstr>Makarská</vt:lpstr>
      <vt:lpstr>Koupání </vt:lpstr>
      <vt:lpstr>Za úžasný pobyt u moře děkují děti z DD Čtyřlístek, Planá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BAŠKO POLJE 2014</dc:title>
  <dc:creator>Spravce</dc:creator>
  <cp:lastModifiedBy>Spravce</cp:lastModifiedBy>
  <cp:revision>11</cp:revision>
  <dcterms:created xsi:type="dcterms:W3CDTF">2014-07-30T06:18:20Z</dcterms:created>
  <dcterms:modified xsi:type="dcterms:W3CDTF">2014-08-04T12:01:10Z</dcterms:modified>
  <cp:contentStatus/>
</cp:coreProperties>
</file>